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8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8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37" r:id="rId252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52" Type="http://schemas.openxmlformats.org/officeDocument/2006/relationships/slide" Target="slides/slide182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37.jpg>
</file>

<file path=ppt/media/image241.png>
</file>

<file path=ppt/media/image25.png>
</file>

<file path=ppt/media/image251.png>
</file>

<file path=ppt/media/image252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8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5" name="Shape 5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6" name="Google Shape;5346;p182:notes"/>
          <p:cNvSpPr/>
          <p:nvPr>
            <p:ph idx="2" type="sldImg"/>
          </p:nvPr>
        </p:nvSpPr>
        <p:spPr>
          <a:xfrm>
            <a:off x="38119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47" name="Google Shape;5347;p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notesSlide" Target="../notesSlides/notesSlide182.xml"/><Relationship Id="rId3" Type="http://schemas.openxmlformats.org/officeDocument/2006/relationships/image" Target="../media/image237.jpg"/><Relationship Id="rId4" Type="http://schemas.openxmlformats.org/officeDocument/2006/relationships/image" Target="../media/image241.png"/><Relationship Id="rId5" Type="http://schemas.openxmlformats.org/officeDocument/2006/relationships/image" Target="../media/image251.png"/><Relationship Id="rId6" Type="http://schemas.openxmlformats.org/officeDocument/2006/relationships/image" Target="../media/image252.png"/></Relationships>
</file>

<file path=ppt/slides/slide1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8" name="Shape 5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9" name="Google Shape;5349;p738"/>
          <p:cNvSpPr txBox="1"/>
          <p:nvPr>
            <p:ph type="title"/>
          </p:nvPr>
        </p:nvSpPr>
        <p:spPr>
          <a:xfrm>
            <a:off x="320670" y="1291815"/>
            <a:ext cx="3161100" cy="3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1425" lIns="31425" spcFirstLastPara="1" rIns="31425" wrap="square" tIns="31425">
            <a:noAutofit/>
          </a:bodyPr>
          <a:lstStyle/>
          <a:p>
            <a:pPr indent="0" lvl="0" marL="0" marR="0" rtl="0" algn="ctr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zh-CN" sz="29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Can you identify </a:t>
            </a:r>
            <a:br>
              <a:rPr b="1" i="0" lang="zh-CN" sz="29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zh-CN" sz="29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&amp; </a:t>
            </a:r>
            <a:br>
              <a:rPr b="1" i="0" lang="zh-CN" sz="29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zh-CN" sz="29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label the 3 levels of organization shown here?</a:t>
            </a:r>
            <a:endParaRPr b="1" i="0" sz="29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50" name="Google Shape;5350;p7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44408" y="498149"/>
            <a:ext cx="3800470" cy="4457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1" name="Google Shape;5351;p7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43275" y="1350169"/>
            <a:ext cx="635782" cy="271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2" name="Google Shape;5352;p7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00400" y="2171694"/>
            <a:ext cx="571489" cy="114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3" name="Google Shape;5353;p7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419460" y="3121807"/>
            <a:ext cx="750094" cy="321469"/>
          </a:xfrm>
          <a:prstGeom prst="rect">
            <a:avLst/>
          </a:prstGeom>
          <a:noFill/>
          <a:ln>
            <a:noFill/>
          </a:ln>
        </p:spPr>
      </p:pic>
      <p:sp>
        <p:nvSpPr>
          <p:cNvPr id="5354" name="Google Shape;5354;p738"/>
          <p:cNvSpPr txBox="1"/>
          <p:nvPr/>
        </p:nvSpPr>
        <p:spPr>
          <a:xfrm>
            <a:off x="473063" y="491721"/>
            <a:ext cx="81141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1425" lIns="31425" spcFirstLastPara="1" rIns="31425" wrap="square" tIns="314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i="1" lang="zh-CN" sz="37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Well, at least your body is!</a:t>
            </a:r>
            <a:endParaRPr b="1" i="1" sz="37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